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260" r:id="rId4"/>
    <p:sldId id="359" r:id="rId5"/>
    <p:sldId id="358" r:id="rId6"/>
    <p:sldId id="277" r:id="rId7"/>
    <p:sldId id="360" r:id="rId8"/>
    <p:sldId id="361" r:id="rId9"/>
    <p:sldId id="354" r:id="rId10"/>
    <p:sldId id="321" r:id="rId11"/>
    <p:sldId id="329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64" d="100"/>
          <a:sy n="64" d="100"/>
        </p:scale>
        <p:origin x="1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nearly 300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7567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463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75883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01894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45" y="22752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383456" y="4994129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47BF7025-905D-4C9B-A965-C10E6820E4D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>
            <a:extLst>
              <a:ext uri="{FF2B5EF4-FFF2-40B4-BE49-F238E27FC236}">
                <a16:creationId xmlns:a16="http://schemas.microsoft.com/office/drawing/2014/main" id="{29E8814C-0E55-4C5F-A65D-6A6B3EB3C6EE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A tee from Kaplan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Rob Sewell - @sqldbawithbeard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Creator of </a:t>
            </a:r>
            <a:r>
              <a:rPr lang="en-US" sz="2000" dirty="0" err="1">
                <a:solidFill>
                  <a:schemeClr val="tx1"/>
                </a:solidFill>
              </a:rPr>
              <a:t>SQLDiagAPI</a:t>
            </a:r>
            <a:endParaRPr lang="en-US" sz="2000" dirty="0">
              <a:solidFill>
                <a:schemeClr val="tx1"/>
              </a:solidFill>
            </a:endParaRP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PASS PowerShell VG, SQL Saturday Exeter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Consultant and Trainer</a:t>
            </a: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CCDB6ADA-B373-43DD-9E34-13CE19E3445C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C4E55FC2-6CD7-4EB9-80B1-6F73F5951A6D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87316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SQL Server 2000 –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vNext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Express – Enterprise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Clustered and stand-alone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Windows and SQL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Default and named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D49ACD0F-AF45-43BE-B5DC-B314389C7AD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71351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v3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remoting enabled for Windows commands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v5.1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BB325153-414E-4CFF-BBD0-947676422C1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653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99443" y="1206266"/>
            <a:ext cx="1111656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Offline installer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dbatools.io/offline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86E5744B-F4D5-456C-922E-496C684CE9F8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Supa easy</a:t>
            </a:r>
            <a:endParaRPr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86E5744B-F4D5-456C-922E-496C684CE9F8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  <p:pic>
        <p:nvPicPr>
          <p:cNvPr id="8" name="win7install">
            <a:hlinkClick r:id="" action="ppaction://media"/>
            <a:extLst>
              <a:ext uri="{FF2B5EF4-FFF2-40B4-BE49-F238E27FC236}">
                <a16:creationId xmlns:a16="http://schemas.microsoft.com/office/drawing/2014/main" id="{8FCB32AE-4A3F-49CF-98F2-D97B5A5883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4993" y="1129434"/>
            <a:ext cx="8962014" cy="50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561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Summit </a:t>
            </a:r>
            <a:r>
              <a:rPr lang="en-US" dirty="0" err="1"/>
              <a:t>Precon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0" y="1491732"/>
            <a:ext cx="10095925" cy="3954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PowerShell Syntax ≈ T-SQL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Benefits of PowerShell and when to use vs. T-SQL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Remoting &amp; security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Pester </a:t>
            </a:r>
            <a:r>
              <a:rPr lang="en-US" sz="2988" dirty="0">
                <a:solidFill>
                  <a:srgbClr val="C00000"/>
                </a:solidFill>
              </a:rPr>
              <a:t>❤️</a:t>
            </a:r>
            <a:r>
              <a:rPr lang="en-US" sz="2988" dirty="0"/>
              <a:t> SQL Server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Lab with migration and Pester tests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PowerShell &amp; SQL Server Agent</a:t>
            </a:r>
          </a:p>
          <a:p>
            <a:pPr marL="457200" lvl="2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88" dirty="0"/>
              <a:t>dbatools development in practice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D49ACD0F-AF45-43BE-B5DC-B314389C7AD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8380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>
            <a:extLst>
              <a:ext uri="{FF2B5EF4-FFF2-40B4-BE49-F238E27FC236}">
                <a16:creationId xmlns:a16="http://schemas.microsoft.com/office/drawing/2014/main" id="{06626A18-F4E5-433F-97FA-A729AA986F1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4816</TotalTime>
  <Words>451</Words>
  <Application>Microsoft Office PowerPoint</Application>
  <PresentationFormat>Custom</PresentationFormat>
  <Paragraphs>97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dbatools</vt:lpstr>
      <vt:lpstr>About</vt:lpstr>
      <vt:lpstr>PowerPoint Presentation</vt:lpstr>
      <vt:lpstr>Support</vt:lpstr>
      <vt:lpstr>System Requirements</vt:lpstr>
      <vt:lpstr>Install is easy</vt:lpstr>
      <vt:lpstr>Supa easy</vt:lpstr>
      <vt:lpstr>Summit Precon</vt:lpstr>
      <vt:lpstr> </vt:lpstr>
      <vt:lpstr>Community got us feelin’ like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dc:creator>ctrlb</dc:creator>
  <cp:lastModifiedBy>ctrlb</cp:lastModifiedBy>
  <cp:revision>225</cp:revision>
  <dcterms:modified xsi:type="dcterms:W3CDTF">2017-10-11T23:06:31Z</dcterms:modified>
</cp:coreProperties>
</file>